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316473665"/>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dirty="0"/>
                        <a:t>yyyy-mm-dd</a:t>
                      </a:r>
                      <a:endParaRPr lang="en-IN"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36739</TotalTime>
  <Words>56049</Words>
  <Application>Microsoft Office PowerPoint</Application>
  <PresentationFormat>Widescreen</PresentationFormat>
  <Paragraphs>7139</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8264</cp:revision>
  <dcterms:created xsi:type="dcterms:W3CDTF">2015-10-09T06:09:34Z</dcterms:created>
  <dcterms:modified xsi:type="dcterms:W3CDTF">2021-04-11T12:59:24Z</dcterms:modified>
</cp:coreProperties>
</file>